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1032-4A17-4DA6-81C0-D91ABB186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874AB-D930-47BD-BE15-80DA1D104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1B673-400A-4678-935A-0BB7435D8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0E14-6FE5-4C34-BDED-AEC3D7B3A409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4F7E3-1109-4D5E-9F28-8A9D2A1E0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D7889-C2BF-4E53-9D09-B204F2D3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AA686-84E5-4613-8E01-A5B70A264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875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5954-7241-4F8B-AE46-AF049A2D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CE585B-AB22-4551-AC06-7173E753A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BD2D3-0E45-4486-A851-6EF3ABEFB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0E14-6FE5-4C34-BDED-AEC3D7B3A409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CC781-205F-45A2-9516-CDA1C3CE4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992B3-4E82-47F7-A1EA-94704290B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AA686-84E5-4613-8E01-A5B70A264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44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DBC86-9E74-46D6-B19D-7A157F3E91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40E28-DEEF-476C-AA4C-3533093E4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964A3-776D-4A64-89D0-545976EAD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0E14-6FE5-4C34-BDED-AEC3D7B3A409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6F81D-1357-49D5-A95A-39806722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9EC99-B8F2-452C-A01E-D732A4C71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AA686-84E5-4613-8E01-A5B70A264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025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880C-9147-409B-B6A7-8CCA31B2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2A337-0685-4106-B9BC-6B0DDA0C6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C46C7-EC8C-48EA-8179-C0AC7648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0E14-6FE5-4C34-BDED-AEC3D7B3A409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9E5CD-A449-4DA3-BFFE-9E7174D2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D08CB-1DB2-4549-B921-2E54814F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AA686-84E5-4613-8E01-A5B70A264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897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A9138-7577-4D86-AC40-9E6ADFE27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404D3-1C2F-4C76-935D-DA0C605D7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CEA7C-8B0C-4C42-9C38-71C69759A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0E14-6FE5-4C34-BDED-AEC3D7B3A409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76361-B449-4BCA-B12D-70660270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A1200-5131-47DD-9A5E-DB09D6F0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AA686-84E5-4613-8E01-A5B70A264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229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D7AD9-7246-4D05-9005-852C7FED4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F78A5-4EB6-4196-88EE-1A791C78A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3797E-1F85-474D-86B3-150512D13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A427DB-3916-4D47-BDF3-2C5F6A1C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0E14-6FE5-4C34-BDED-AEC3D7B3A409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98B42-5935-4005-A5B7-6756229C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9F339-B4AA-443B-950C-E78FA8432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AA686-84E5-4613-8E01-A5B70A264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440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7172-6754-4EFD-8EC0-0CDC4643D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217ED-5560-4ADA-89EF-08DEC3B4B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2F156-3F36-431D-AEB8-08E49CA93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FF0FE-0439-40C1-983E-0B036F1BC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64485-13BF-40A2-9AE2-79615AD0BE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71FF46-860D-4255-BA05-107EA0CE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0E14-6FE5-4C34-BDED-AEC3D7B3A409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4AE57A-D48D-486F-83AF-1E4C06F1B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A64273-0445-4523-8E8A-E3EE5B30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AA686-84E5-4613-8E01-A5B70A264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26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0BDC-A640-473A-8539-8F59F446F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696EF-5DC4-4638-949B-1FD06886D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0E14-6FE5-4C34-BDED-AEC3D7B3A409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A46734-C028-4A78-ABFE-4EA3EA06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05AA2-1179-4987-A867-F9BBC0C4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AA686-84E5-4613-8E01-A5B70A264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992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40CD8-F748-47B0-84D5-531848C1B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0E14-6FE5-4C34-BDED-AEC3D7B3A409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F2426E-409C-4694-AB3C-874528D2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99F2C-B175-4E63-8142-6599278FB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AA686-84E5-4613-8E01-A5B70A264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5446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43619-A5FD-4E4D-A99D-7DFB6796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39D0-B018-4D86-B987-3C10B936F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0C718-B657-4DE2-AD16-49B7130C3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875AB-A6B1-40BF-AAAC-540B60457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0E14-6FE5-4C34-BDED-AEC3D7B3A409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AA8DC-2282-4C67-B155-B11E34592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3DD47-0DEA-4656-9920-EC003B0F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AA686-84E5-4613-8E01-A5B70A264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117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7C178-FB49-4E1A-AA5A-F03CACBA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7057DE-5830-4E32-A3CB-EBE0DAAF7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E55AB-A766-460D-BF48-64CD92E56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C0E344-F9E4-4470-B08D-0630181F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0E14-6FE5-4C34-BDED-AEC3D7B3A409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37869-5044-4A83-8A1D-FB5FC1876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407BF-1A79-4F58-9FBB-5F202DCD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AA686-84E5-4613-8E01-A5B70A264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33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145978-498A-4531-BA6D-57425561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CE7C2-C424-405A-B5C6-45DFD4AC1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AF608-8F07-452E-94A5-F1A057715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00E14-6FE5-4C34-BDED-AEC3D7B3A409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566C6-AE4B-4708-923D-81DA63FD3D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8E628-0276-4903-B91F-86BE9B3FE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AA686-84E5-4613-8E01-A5B70A264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586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06BC9-87C5-42CE-8B77-94FDB4F01C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Recommender System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7B9908-DBEC-45C3-8273-71236A32A5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15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3F104-5D91-4D79-8F32-011D56A6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57" y="0"/>
            <a:ext cx="972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77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FAB510-A8BA-4E42-B112-4F8781C8D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73" y="0"/>
            <a:ext cx="10282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1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D1544-1383-4980-A12D-9CAA31608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72" y="0"/>
            <a:ext cx="8812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01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A66A2-DD6F-4DCB-8B95-A94520BA9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58" y="0"/>
            <a:ext cx="8587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90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E1B7FE-5140-4255-A40F-914E4DEAE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586" y="0"/>
            <a:ext cx="8714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71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B4AFA-A1C4-4219-A548-8DC73DDD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with Cosine similarity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FC752-6199-48D9-9532-6148D4E65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treats missing ratings as negative</a:t>
            </a:r>
          </a:p>
          <a:p>
            <a:r>
              <a:rPr lang="en-US" dirty="0"/>
              <a:t>Missing values are considered to be zero (low rating)</a:t>
            </a:r>
          </a:p>
          <a:p>
            <a:r>
              <a:rPr lang="en-US" dirty="0"/>
              <a:t>Consider average ratings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1266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53049-AD53-4D63-BED8-3907704C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759" y="0"/>
            <a:ext cx="8506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21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2E9517-6A7F-44B7-88E0-D1E6F1C0B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42" y="0"/>
            <a:ext cx="9478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39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9BD9-602F-4D78-8B15-AA4E2FCE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User-User Collaborative Filtering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309DF9-CED7-4231-950C-BDFD4343D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301" y="1825625"/>
            <a:ext cx="6980200" cy="4351338"/>
          </a:xfrm>
        </p:spPr>
      </p:pic>
    </p:spTree>
    <p:extLst>
      <p:ext uri="{BB962C8B-B14F-4D97-AF65-F5344CB8AC3E}">
        <p14:creationId xmlns:p14="http://schemas.microsoft.com/office/powerpoint/2010/main" val="3260699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F87F-3B79-48B2-824A-405DBEA5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Item-Item Collaborative Filtering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6101A3-B620-4C7B-91C6-141E8C80A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718" y="1395413"/>
            <a:ext cx="9344564" cy="4781550"/>
          </a:xfrm>
        </p:spPr>
      </p:pic>
    </p:spTree>
    <p:extLst>
      <p:ext uri="{BB962C8B-B14F-4D97-AF65-F5344CB8AC3E}">
        <p14:creationId xmlns:p14="http://schemas.microsoft.com/office/powerpoint/2010/main" val="3771804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15B695-7552-4A0D-A2BC-A5C5783E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29" y="0"/>
            <a:ext cx="10695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10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06B81-5EC2-4D0F-AEE5-C220E4D8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590" y="0"/>
            <a:ext cx="8594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13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93F112-BD17-4A7D-BA64-0978D9EE3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554" y="0"/>
            <a:ext cx="9478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89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BBAD7-7392-4B11-B1E0-1D2FDCF77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80962"/>
            <a:ext cx="1046797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36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1759C0-F329-4406-A899-0DBC830A2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398" y="0"/>
            <a:ext cx="7867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19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A2501-4C63-4791-AE4A-110BC3966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Recommender System?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99B6DC-0730-4502-B911-BAF1C28AB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262" y="1825625"/>
            <a:ext cx="9361476" cy="4351338"/>
          </a:xfrm>
        </p:spPr>
      </p:pic>
    </p:spTree>
    <p:extLst>
      <p:ext uri="{BB962C8B-B14F-4D97-AF65-F5344CB8AC3E}">
        <p14:creationId xmlns:p14="http://schemas.microsoft.com/office/powerpoint/2010/main" val="1282318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65802-D814-44A2-BF44-B3699AECC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771525"/>
            <a:ext cx="100012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66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38E53-5D01-4AFB-9FAE-C3BCC9AFA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Personalized Recommender System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F59286-7DA4-4201-8728-5584A8C6B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321" y="1825625"/>
            <a:ext cx="6067358" cy="4351338"/>
          </a:xfrm>
        </p:spPr>
      </p:pic>
    </p:spTree>
    <p:extLst>
      <p:ext uri="{BB962C8B-B14F-4D97-AF65-F5344CB8AC3E}">
        <p14:creationId xmlns:p14="http://schemas.microsoft.com/office/powerpoint/2010/main" val="737937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9FCA9A-022B-4353-8880-1369DA58D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85737"/>
            <a:ext cx="902017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72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88E585-7A1C-4FCA-B584-BDB04F2CE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81" y="0"/>
            <a:ext cx="9049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96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BAD57-3D83-4D46-AA4A-1F990D575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905" y="0"/>
            <a:ext cx="9200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60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24F80-EB4C-4E06-B5F8-D6CAA2FEF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204787"/>
            <a:ext cx="99536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02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40</Words>
  <Application>Microsoft Office PowerPoint</Application>
  <PresentationFormat>Widescreen</PresentationFormat>
  <Paragraphs>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Recommender System</vt:lpstr>
      <vt:lpstr>PowerPoint Presentation</vt:lpstr>
      <vt:lpstr>Why Recommender System?</vt:lpstr>
      <vt:lpstr>PowerPoint Presentation</vt:lpstr>
      <vt:lpstr>Non Personalized Recommender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with Cosine similarity</vt:lpstr>
      <vt:lpstr>PowerPoint Presentation</vt:lpstr>
      <vt:lpstr>PowerPoint Presentation</vt:lpstr>
      <vt:lpstr>User-User Collaborative Filtering</vt:lpstr>
      <vt:lpstr>Item-Item Collaborative Filtering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</dc:title>
  <dc:creator>CSE-31</dc:creator>
  <cp:lastModifiedBy>CSE-31</cp:lastModifiedBy>
  <cp:revision>13</cp:revision>
  <dcterms:created xsi:type="dcterms:W3CDTF">2023-03-27T06:03:30Z</dcterms:created>
  <dcterms:modified xsi:type="dcterms:W3CDTF">2023-04-03T08:25:00Z</dcterms:modified>
</cp:coreProperties>
</file>